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1"/>
  </p:notesMasterIdLst>
  <p:sldIdLst>
    <p:sldId id="267" r:id="rId4"/>
    <p:sldId id="262" r:id="rId5"/>
    <p:sldId id="269" r:id="rId6"/>
    <p:sldId id="268" r:id="rId7"/>
    <p:sldId id="274" r:id="rId8"/>
    <p:sldId id="275" r:id="rId9"/>
    <p:sldId id="27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a typeface="SamsungOne 800C"/>
              </a:rPr>
              <a:t>Морской бой </a:t>
            </a:r>
            <a:r>
              <a:rPr lang="ru-RU" b="1" dirty="0" err="1">
                <a:ea typeface="SamsungOne 800C"/>
              </a:rPr>
              <a:t>remake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Боровков Герман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750F3A6-4778-C49F-83F3-6E7F1F57C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4942" y="2642532"/>
            <a:ext cx="9113241" cy="2613219"/>
          </a:xfrm>
        </p:spPr>
        <p:txBody>
          <a:bodyPr>
            <a:normAutofit/>
          </a:bodyPr>
          <a:lstStyle/>
          <a:p>
            <a:r>
              <a:rPr lang="ru-RU" sz="2400" dirty="0">
                <a:ea typeface="+mn-lt"/>
                <a:cs typeface="+mn-lt"/>
              </a:rPr>
              <a:t>Мобильная игра "Морской бой </a:t>
            </a:r>
            <a:r>
              <a:rPr lang="ru-RU" sz="2400" dirty="0" err="1">
                <a:ea typeface="+mn-lt"/>
                <a:cs typeface="+mn-lt"/>
              </a:rPr>
              <a:t>remake</a:t>
            </a:r>
            <a:r>
              <a:rPr lang="ru-RU" sz="2400" dirty="0">
                <a:ea typeface="+mn-lt"/>
                <a:cs typeface="+mn-lt"/>
              </a:rPr>
              <a:t>".в этой игре буд</a:t>
            </a:r>
            <a:r>
              <a:rPr lang="ru-RU" dirty="0">
                <a:ea typeface="+mn-lt"/>
                <a:cs typeface="+mn-lt"/>
              </a:rPr>
              <a:t>е</a:t>
            </a:r>
            <a:r>
              <a:rPr lang="ru-RU" sz="2400" dirty="0">
                <a:ea typeface="+mn-lt"/>
                <a:cs typeface="+mn-lt"/>
              </a:rPr>
              <a:t>т сражаться пользователь и </a:t>
            </a:r>
            <a:r>
              <a:rPr lang="ru-RU" sz="2400" dirty="0" err="1">
                <a:ea typeface="+mn-lt"/>
                <a:cs typeface="+mn-lt"/>
              </a:rPr>
              <a:t>ии</a:t>
            </a:r>
            <a:r>
              <a:rPr lang="ru-RU" sz="2400" dirty="0">
                <a:ea typeface="+mn-lt"/>
                <a:cs typeface="+mn-lt"/>
              </a:rPr>
              <a:t>,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ru-RU" sz="2400" dirty="0">
                <a:ea typeface="+mn-lt"/>
                <a:cs typeface="+mn-lt"/>
              </a:rPr>
              <a:t>отличие от классической версии игры наличие мин и других </a:t>
            </a:r>
            <a:r>
              <a:rPr lang="ru-RU" sz="2400" dirty="0" err="1">
                <a:ea typeface="+mn-lt"/>
                <a:cs typeface="+mn-lt"/>
              </a:rPr>
              <a:t>допольнительных</a:t>
            </a:r>
            <a:r>
              <a:rPr lang="ru-RU" sz="2400" dirty="0">
                <a:ea typeface="+mn-lt"/>
                <a:cs typeface="+mn-lt"/>
              </a:rPr>
              <a:t> </a:t>
            </a:r>
            <a:r>
              <a:rPr lang="ru-RU" sz="2400" dirty="0" err="1">
                <a:ea typeface="+mn-lt"/>
                <a:cs typeface="+mn-lt"/>
              </a:rPr>
              <a:t>кораблей,предметов</a:t>
            </a:r>
            <a:r>
              <a:rPr lang="ru-RU" sz="2400" dirty="0">
                <a:ea typeface="+mn-lt"/>
                <a:cs typeface="+mn-lt"/>
              </a:rPr>
              <a:t> </a:t>
            </a:r>
            <a:endParaRPr lang="ru-RU" sz="2400" dirty="0"/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90FD1B-B560-2F28-ECCD-7CBC5711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0CC72CA-9A6D-9F7C-5D04-E599ECE6C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447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CE3003-3377-A7AB-48BF-F132652EC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666" y="-1"/>
            <a:ext cx="3203972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7DF589D-18A2-1C57-6393-6FCDE290E6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360" y="-1"/>
            <a:ext cx="3203972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D5D3A9E-6530-D24D-1AC8-80A66725E0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"/>
            <a:ext cx="3203972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0D81DE6-76BE-1224-81F9-48031835D8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1694" y="-1"/>
            <a:ext cx="32039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AB7BF7-E20C-F663-FA08-AC5BDD93C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8164" y="2803964"/>
            <a:ext cx="9297799" cy="2187486"/>
          </a:xfrm>
        </p:spPr>
        <p:txBody>
          <a:bodyPr>
            <a:normAutofit/>
          </a:bodyPr>
          <a:lstStyle/>
          <a:p>
            <a:r>
              <a:rPr lang="ru-RU" dirty="0"/>
              <a:t>В игре нарисована сетка 10на10 с помощью </a:t>
            </a:r>
            <a:r>
              <a:rPr lang="en-US" dirty="0"/>
              <a:t>canvas,</a:t>
            </a:r>
            <a:r>
              <a:rPr lang="ru-RU" dirty="0"/>
              <a:t>по ней </a:t>
            </a:r>
            <a:r>
              <a:rPr lang="ru-RU"/>
              <a:t>мы перемещаем </a:t>
            </a:r>
            <a:r>
              <a:rPr lang="ru-RU" dirty="0"/>
              <a:t>наши корабли с помощью метода </a:t>
            </a:r>
            <a:r>
              <a:rPr lang="en-US" dirty="0" err="1"/>
              <a:t>onTouchEvent</a:t>
            </a:r>
            <a:r>
              <a:rPr lang="en-US" dirty="0"/>
              <a:t>,</a:t>
            </a:r>
            <a:r>
              <a:rPr lang="ru-RU" dirty="0"/>
              <a:t> корабли сохраняются с помощью двумерного массива</a:t>
            </a:r>
            <a:r>
              <a:rPr lang="en-US" dirty="0"/>
              <a:t>,</a:t>
            </a:r>
            <a:r>
              <a:rPr lang="ru-RU" dirty="0"/>
              <a:t> также мы можем поставить корабли на случайные клетки</a:t>
            </a:r>
            <a:r>
              <a:rPr lang="en-US" dirty="0"/>
              <a:t>,</a:t>
            </a:r>
            <a:r>
              <a:rPr lang="ru-RU" dirty="0"/>
              <a:t> с помощью метода </a:t>
            </a:r>
            <a:r>
              <a:rPr lang="en-US" dirty="0"/>
              <a:t>random,</a:t>
            </a:r>
            <a:r>
              <a:rPr lang="ru-RU" dirty="0"/>
              <a:t>также используются </a:t>
            </a:r>
            <a:r>
              <a:rPr lang="en-US" dirty="0"/>
              <a:t>handler </a:t>
            </a:r>
            <a:r>
              <a:rPr lang="ru-RU" dirty="0"/>
              <a:t>для</a:t>
            </a:r>
            <a:r>
              <a:rPr lang="en-US" dirty="0"/>
              <a:t> </a:t>
            </a:r>
            <a:r>
              <a:rPr lang="ru-RU" dirty="0"/>
              <a:t>того чтобы выстрел компьютера происходил не сразу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D0CD1A-8457-7358-4D1D-9317C7ADC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FA4142B-69F5-5956-8298-080FD17B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899823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8576E5-E235-99FE-D323-D38D5CC65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1963" y="2938188"/>
            <a:ext cx="9088073" cy="1600256"/>
          </a:xfrm>
        </p:spPr>
        <p:txBody>
          <a:bodyPr>
            <a:normAutofit/>
          </a:bodyPr>
          <a:lstStyle/>
          <a:p>
            <a:r>
              <a:rPr lang="ru-RU" dirty="0"/>
              <a:t>В заключении</a:t>
            </a:r>
            <a:r>
              <a:rPr lang="en-US" dirty="0"/>
              <a:t>,</a:t>
            </a:r>
            <a:r>
              <a:rPr lang="ru-RU" dirty="0"/>
              <a:t> моя игра </a:t>
            </a:r>
            <a:r>
              <a:rPr lang="en-US" dirty="0"/>
              <a:t>“</a:t>
            </a:r>
            <a:r>
              <a:rPr lang="ru-RU" dirty="0"/>
              <a:t>Морской бой </a:t>
            </a:r>
            <a:r>
              <a:rPr lang="en-US" dirty="0"/>
              <a:t>remake”</a:t>
            </a:r>
            <a:r>
              <a:rPr lang="ru-RU" dirty="0"/>
              <a:t>будет дорабатываться и дополнять в себя разные функции</a:t>
            </a:r>
            <a:r>
              <a:rPr lang="en-US" dirty="0"/>
              <a:t>,</a:t>
            </a:r>
            <a:r>
              <a:rPr lang="ru-RU" dirty="0"/>
              <a:t>новые корабли</a:t>
            </a:r>
            <a:r>
              <a:rPr lang="en-US" dirty="0"/>
              <a:t>,</a:t>
            </a:r>
            <a:r>
              <a:rPr lang="ru-RU" dirty="0"/>
              <a:t>мины</a:t>
            </a:r>
            <a:r>
              <a:rPr lang="en-US" dirty="0"/>
              <a:t>,</a:t>
            </a:r>
            <a:r>
              <a:rPr lang="ru-RU" dirty="0"/>
              <a:t>бонусы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B4BF78-9449-3C3B-DA76-8A51E288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3EA44C-B35B-2B24-6C4D-ADE68E7C8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149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:a16="http://schemas.microsoft.com/office/drawing/2014/main" id="{A7175C29-0C9C-F559-AA9E-1948BF86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DA31A50-A039-6228-763C-4DFA9E2B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17569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121</Words>
  <Application>Microsoft Office PowerPoint</Application>
  <PresentationFormat>Широкоэкранный</PresentationFormat>
  <Paragraphs>15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SamsungOne 800C</vt:lpstr>
      <vt:lpstr>Arial</vt:lpstr>
      <vt:lpstr>Calibri</vt:lpstr>
      <vt:lpstr>SamsungOne 450C</vt:lpstr>
      <vt:lpstr>Samsung IT School White</vt:lpstr>
      <vt:lpstr>Samsung IT School En</vt:lpstr>
      <vt:lpstr>Samsung IT School White En</vt:lpstr>
      <vt:lpstr>Презентация PowerPoint</vt:lpstr>
      <vt:lpstr>Морской бой remake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Герман Боровков</cp:lastModifiedBy>
  <cp:revision>35</cp:revision>
  <dcterms:created xsi:type="dcterms:W3CDTF">2020-05-25T08:37:09Z</dcterms:created>
  <dcterms:modified xsi:type="dcterms:W3CDTF">2023-06-07T06:39:57Z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